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50" r:id="rId1"/>
  </p:sldMasterIdLst>
  <p:notesMasterIdLst>
    <p:notesMasterId r:id="rId24"/>
  </p:notesMasterIdLst>
  <p:sldIdLst>
    <p:sldId id="296" r:id="rId2"/>
    <p:sldId id="267" r:id="rId3"/>
    <p:sldId id="277" r:id="rId4"/>
    <p:sldId id="282" r:id="rId5"/>
    <p:sldId id="297" r:id="rId6"/>
    <p:sldId id="298" r:id="rId7"/>
    <p:sldId id="284" r:id="rId8"/>
    <p:sldId id="285" r:id="rId9"/>
    <p:sldId id="286" r:id="rId10"/>
    <p:sldId id="287" r:id="rId11"/>
    <p:sldId id="288" r:id="rId12"/>
    <p:sldId id="289" r:id="rId13"/>
    <p:sldId id="290" r:id="rId14"/>
    <p:sldId id="293" r:id="rId15"/>
    <p:sldId id="291" r:id="rId16"/>
    <p:sldId id="292" r:id="rId17"/>
    <p:sldId id="280" r:id="rId18"/>
    <p:sldId id="283" r:id="rId19"/>
    <p:sldId id="281" r:id="rId20"/>
    <p:sldId id="294" r:id="rId21"/>
    <p:sldId id="295" r:id="rId22"/>
    <p:sldId id="29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61" autoAdjust="0"/>
    <p:restoredTop sz="94660"/>
  </p:normalViewPr>
  <p:slideViewPr>
    <p:cSldViewPr>
      <p:cViewPr varScale="1">
        <p:scale>
          <a:sx n="68" d="100"/>
          <a:sy n="68" d="100"/>
        </p:scale>
        <p:origin x="-1326" y="-96"/>
      </p:cViewPr>
      <p:guideLst>
        <p:guide orient="horz"/>
        <p:guide pos="57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6" d="100"/>
          <a:sy n="96" d="100"/>
        </p:scale>
        <p:origin x="-2864" y="-12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FC935-D78A-5D4A-98B8-FA5FB3DE7122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0ABB2D-22FA-DC4B-A832-E336F47ED6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46151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0ABB2D-22FA-DC4B-A832-E336F47ED6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98247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ADAB6A-5077-864E-A504-FEA95B2787C3}" type="datetimeFigureOut">
              <a:rPr lang="en-US" smtClean="0"/>
              <a:pPr/>
              <a:t>3/19/2012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3DCAD-B2EC-9E44-B776-E5C28574168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451" r:id="rId1"/>
    <p:sldLayoutId id="2147484452" r:id="rId2"/>
    <p:sldLayoutId id="2147484453" r:id="rId3"/>
    <p:sldLayoutId id="2147484454" r:id="rId4"/>
    <p:sldLayoutId id="2147484455" r:id="rId5"/>
    <p:sldLayoutId id="2147484456" r:id="rId6"/>
    <p:sldLayoutId id="2147484457" r:id="rId7"/>
    <p:sldLayoutId id="2147484458" r:id="rId8"/>
    <p:sldLayoutId id="2147484459" r:id="rId9"/>
    <p:sldLayoutId id="2147484460" r:id="rId10"/>
    <p:sldLayoutId id="214748446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gsprint\Downloads\appLogo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76400" y="0"/>
            <a:ext cx="6858000" cy="6858000"/>
          </a:xfrm>
          <a:prstGeom prst="rect">
            <a:avLst/>
          </a:prstGeom>
          <a:noFill/>
          <a:ln>
            <a:noFill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</p:pic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Eagle Sensitive Information Scanner</a:t>
            </a:r>
            <a:endParaRPr lang="en-U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Team: </a:t>
            </a:r>
            <a:r>
              <a:rPr lang="en-US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NamingException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2453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pic>
        <p:nvPicPr>
          <p:cNvPr id="7" name="Picture 6" descr="microsoft security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49086" y="1295400"/>
            <a:ext cx="7511143" cy="52578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600200" y="3172691"/>
            <a:ext cx="3581400" cy="20851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410200" y="4191000"/>
            <a:ext cx="9144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  <p:pic>
        <p:nvPicPr>
          <p:cNvPr id="4" name="Picture 3" descr="ss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1295400"/>
            <a:ext cx="7010400" cy="507981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533400" y="2057400"/>
            <a:ext cx="8382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33400" y="3886200"/>
            <a:ext cx="8382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33400" y="5486400"/>
            <a:ext cx="8382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Initial Prototype</a:t>
            </a:r>
            <a:endParaRPr lang="en-US" dirty="0"/>
          </a:p>
        </p:txBody>
      </p:sp>
      <p:pic>
        <p:nvPicPr>
          <p:cNvPr id="4" name="Picture 3" descr="adminScreensho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549" y="1928497"/>
            <a:ext cx="4217051" cy="3557903"/>
          </a:xfrm>
          <a:prstGeom prst="rect">
            <a:avLst/>
          </a:prstGeom>
        </p:spPr>
      </p:pic>
      <p:pic>
        <p:nvPicPr>
          <p:cNvPr id="6" name="Picture 5" descr="basicScreenshot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638290" y="2382465"/>
            <a:ext cx="4353310" cy="30277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90600" y="5638801"/>
            <a:ext cx="3124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Administrator Application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638800" y="56388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Basic User Application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Final GUI</a:t>
            </a:r>
            <a:endParaRPr lang="en-US" dirty="0"/>
          </a:p>
        </p:txBody>
      </p:sp>
      <p:pic>
        <p:nvPicPr>
          <p:cNvPr id="8" name="Picture 7" descr="11.3_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1524000"/>
            <a:ext cx="7073016" cy="48507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458200" cy="4525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Self-contained and non-server</a:t>
            </a:r>
          </a:p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Approach: </a:t>
            </a:r>
          </a:p>
          <a:p>
            <a:pPr lvl="1"/>
            <a:r>
              <a:rPr lang="en-US" dirty="0" smtClean="0"/>
              <a:t>Database used for file traversal</a:t>
            </a:r>
          </a:p>
          <a:p>
            <a:pPr lvl="1"/>
            <a:r>
              <a:rPr lang="en-US" dirty="0" smtClean="0"/>
              <a:t>handle crash and recovery</a:t>
            </a:r>
          </a:p>
          <a:p>
            <a:pPr lvl="1"/>
            <a:r>
              <a:rPr lang="en-US" dirty="0" smtClean="0"/>
              <a:t>Performance problems</a:t>
            </a:r>
          </a:p>
          <a:p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Approach:</a:t>
            </a:r>
          </a:p>
          <a:p>
            <a:pPr lvl="1"/>
            <a:r>
              <a:rPr lang="en-US" dirty="0" smtClean="0"/>
              <a:t>Query commands with parameters</a:t>
            </a:r>
          </a:p>
          <a:p>
            <a:r>
              <a:rPr lang="en-US" dirty="0" smtClean="0"/>
              <a:t>Current:</a:t>
            </a:r>
          </a:p>
          <a:p>
            <a:pPr lvl="1"/>
            <a:r>
              <a:rPr lang="en-US" dirty="0" smtClean="0"/>
              <a:t>Logs social security numbers, credit card numbers, and un-</a:t>
            </a:r>
            <a:r>
              <a:rPr lang="en-US" dirty="0" err="1" smtClean="0"/>
              <a:t>scannable</a:t>
            </a:r>
            <a:r>
              <a:rPr lang="en-US" dirty="0" smtClean="0"/>
              <a:t> files.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2290" name="Picture 2" descr="http://tr.pardus-wiki.org/images/thumb/e/eb/SQLite-logo.png/1200px-SQLite-logo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72200" y="5486400"/>
            <a:ext cx="2667000" cy="126460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Database Viewer</a:t>
            </a:r>
            <a:endParaRPr lang="en-US" dirty="0"/>
          </a:p>
        </p:txBody>
      </p:sp>
      <p:pic>
        <p:nvPicPr>
          <p:cNvPr id="4" name="Picture 3" descr="viewe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1143000"/>
            <a:ext cx="7391400" cy="55345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Magic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ZIP: </a:t>
            </a:r>
            <a:r>
              <a:rPr lang="en-US" dirty="0" smtClean="0"/>
              <a:t>	504B030414</a:t>
            </a:r>
          </a:p>
          <a:p>
            <a:r>
              <a:rPr lang="en-US" dirty="0" smtClean="0"/>
              <a:t>DOCX: 	504B030414</a:t>
            </a:r>
          </a:p>
          <a:p>
            <a:r>
              <a:rPr lang="en-US" dirty="0" smtClean="0"/>
              <a:t>XLSX: 	504B030414</a:t>
            </a:r>
          </a:p>
          <a:p>
            <a:r>
              <a:rPr lang="en-US" dirty="0" smtClean="0"/>
              <a:t>PPTX</a:t>
            </a:r>
            <a:r>
              <a:rPr lang="en-US" dirty="0"/>
              <a:t>: </a:t>
            </a:r>
            <a:r>
              <a:rPr lang="en-US" dirty="0" smtClean="0"/>
              <a:t>	504B030414</a:t>
            </a:r>
          </a:p>
          <a:p>
            <a:r>
              <a:rPr lang="en-US" dirty="0"/>
              <a:t>PDF: </a:t>
            </a:r>
            <a:r>
              <a:rPr lang="en-US" dirty="0" smtClean="0"/>
              <a:t>	25504446</a:t>
            </a:r>
          </a:p>
          <a:p>
            <a:r>
              <a:rPr lang="en-US" dirty="0"/>
              <a:t>PST: </a:t>
            </a:r>
            <a:r>
              <a:rPr lang="en-US" dirty="0" smtClean="0"/>
              <a:t>	2142444E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Outlook PST and OST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Personal Storage Tables and Offline Storage Tables</a:t>
            </a:r>
          </a:p>
          <a:p>
            <a:r>
              <a:rPr lang="en-US" dirty="0" smtClean="0"/>
              <a:t>Contain years of email conversations</a:t>
            </a:r>
          </a:p>
          <a:p>
            <a:pPr lvl="1"/>
            <a:r>
              <a:rPr lang="en-US" dirty="0" smtClean="0"/>
              <a:t>Archives</a:t>
            </a:r>
          </a:p>
          <a:p>
            <a:pPr lvl="1"/>
            <a:r>
              <a:rPr lang="en-US" dirty="0" smtClean="0"/>
              <a:t>Student SSNs and Student ID numbers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err="1" smtClean="0"/>
              <a:t>Interop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Outlook </a:t>
            </a:r>
            <a:r>
              <a:rPr lang="en-US" dirty="0" smtClean="0"/>
              <a:t>2003, 2007, 2010 versions</a:t>
            </a:r>
          </a:p>
          <a:p>
            <a:pPr lvl="1"/>
            <a:r>
              <a:rPr lang="en-US" dirty="0" smtClean="0"/>
              <a:t>Password Protected</a:t>
            </a:r>
          </a:p>
        </p:txBody>
      </p:sp>
      <p:pic>
        <p:nvPicPr>
          <p:cNvPr id="3074" name="Picture 2" descr="https://encrypted-tbn1.google.com/images?q=tbn:ANd9GcS6ABfASy2jLd4tWfF9I0kzmLBHfeJaUT0N4zq0JL5iyd0j1bih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781800" y="4724400"/>
            <a:ext cx="1914525" cy="19145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2" name="Picture 1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Parser Work and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Java </a:t>
            </a:r>
            <a:r>
              <a:rPr lang="en-US" dirty="0" err="1" smtClean="0"/>
              <a:t>LibPST</a:t>
            </a:r>
            <a:endParaRPr lang="en-US" dirty="0" smtClean="0"/>
          </a:p>
          <a:p>
            <a:r>
              <a:rPr lang="en-US" dirty="0" smtClean="0"/>
              <a:t>Can call Java libraries from .NET</a:t>
            </a:r>
          </a:p>
          <a:p>
            <a:pPr lvl="1"/>
            <a:r>
              <a:rPr lang="en-US" dirty="0" smtClean="0"/>
              <a:t>IKVM.NET</a:t>
            </a:r>
          </a:p>
          <a:p>
            <a:r>
              <a:rPr lang="en-US" dirty="0" smtClean="0"/>
              <a:t>Compiles Java class files into CIL</a:t>
            </a:r>
          </a:p>
          <a:p>
            <a:r>
              <a:rPr lang="en-US" dirty="0" smtClean="0"/>
              <a:t>Conflict with our PDF Parser</a:t>
            </a:r>
          </a:p>
          <a:p>
            <a:r>
              <a:rPr lang="en-US" dirty="0" smtClean="0"/>
              <a:t>New PDF Parser</a:t>
            </a:r>
          </a:p>
          <a:p>
            <a:pPr lvl="1"/>
            <a:r>
              <a:rPr lang="en-US" dirty="0" err="1" smtClean="0"/>
              <a:t>iTextSharp</a:t>
            </a:r>
            <a:endParaRPr lang="en-US" dirty="0" smtClean="0"/>
          </a:p>
          <a:p>
            <a:r>
              <a:rPr lang="en-US" dirty="0" smtClean="0"/>
              <a:t>Handling Archives within Archives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Scan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Scan to be run on </a:t>
            </a:r>
          </a:p>
          <a:p>
            <a:pPr lvl="1"/>
            <a:r>
              <a:rPr lang="en-US" dirty="0" smtClean="0"/>
              <a:t>Non centralized servers</a:t>
            </a:r>
          </a:p>
          <a:p>
            <a:pPr lvl="1"/>
            <a:r>
              <a:rPr lang="en-US" dirty="0" smtClean="0"/>
              <a:t>University owned work stations</a:t>
            </a:r>
          </a:p>
          <a:p>
            <a:pPr lvl="2"/>
            <a:r>
              <a:rPr lang="en-US" dirty="0" smtClean="0"/>
              <a:t>Faculty/Staff computers</a:t>
            </a:r>
          </a:p>
          <a:p>
            <a:pPr lvl="2"/>
            <a:r>
              <a:rPr lang="en-US" dirty="0" smtClean="0"/>
              <a:t>Lab machines</a:t>
            </a:r>
          </a:p>
          <a:p>
            <a:r>
              <a:rPr lang="en-US" dirty="0" smtClean="0"/>
              <a:t>Searching for personally identifiable information (SSNs)</a:t>
            </a:r>
          </a:p>
          <a:p>
            <a:r>
              <a:rPr lang="en-US" dirty="0" smtClean="0"/>
              <a:t>Scrub the sensitive data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Dedicated test machine</a:t>
            </a:r>
          </a:p>
          <a:p>
            <a:r>
              <a:rPr lang="en-US" dirty="0" smtClean="0"/>
              <a:t>Platform with worst case scenario in hardware and Windows Operating system</a:t>
            </a:r>
          </a:p>
          <a:p>
            <a:r>
              <a:rPr lang="en-US" dirty="0" smtClean="0"/>
              <a:t>Test-bed of files testing boundary cases saved in differen</a:t>
            </a:r>
            <a:r>
              <a:rPr lang="en-US" dirty="0" smtClean="0"/>
              <a:t>t formats to test parsers</a:t>
            </a:r>
          </a:p>
          <a:p>
            <a:r>
              <a:rPr lang="en-US" dirty="0" smtClean="0"/>
              <a:t>Testing led to modifications of the engine regular expressions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Additional Operating Systems</a:t>
            </a:r>
          </a:p>
          <a:p>
            <a:r>
              <a:rPr lang="en-US" dirty="0" smtClean="0"/>
              <a:t>Additional </a:t>
            </a:r>
            <a:r>
              <a:rPr lang="en-US" dirty="0" err="1" smtClean="0"/>
              <a:t>iFilters</a:t>
            </a:r>
            <a:endParaRPr lang="en-US" dirty="0" smtClean="0"/>
          </a:p>
          <a:p>
            <a:r>
              <a:rPr lang="en-US" dirty="0" smtClean="0"/>
              <a:t>Application Recovery</a:t>
            </a:r>
          </a:p>
        </p:txBody>
      </p:sp>
      <p:pic>
        <p:nvPicPr>
          <p:cNvPr id="5" name="Picture 4" descr="Snow_Leopard_x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4267200"/>
            <a:ext cx="3048000" cy="1905000"/>
          </a:xfrm>
          <a:prstGeom prst="rect">
            <a:avLst/>
          </a:prstGeom>
        </p:spPr>
      </p:pic>
      <p:pic>
        <p:nvPicPr>
          <p:cNvPr id="6" name="Picture 5" descr="big-tux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4495800"/>
            <a:ext cx="1373561" cy="160019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7400" y="6172200"/>
            <a:ext cx="6848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Linux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96000" y="6172200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Apple OSX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Windows XP and 7</a:t>
            </a:r>
          </a:p>
          <a:p>
            <a:r>
              <a:rPr lang="en-US" dirty="0" smtClean="0"/>
              <a:t>High </a:t>
            </a:r>
            <a:r>
              <a:rPr lang="en-US" dirty="0"/>
              <a:t>priority file </a:t>
            </a:r>
            <a:r>
              <a:rPr lang="en-US" dirty="0" smtClean="0"/>
              <a:t>types</a:t>
            </a:r>
          </a:p>
          <a:p>
            <a:pPr lvl="1"/>
            <a:r>
              <a:rPr lang="en-US" dirty="0" smtClean="0"/>
              <a:t>.txt, .</a:t>
            </a:r>
            <a:r>
              <a:rPr lang="en-US" dirty="0" err="1" smtClean="0"/>
              <a:t>csv</a:t>
            </a:r>
            <a:endParaRPr lang="en-US" dirty="0"/>
          </a:p>
          <a:p>
            <a:pPr lvl="1"/>
            <a:r>
              <a:rPr lang="en-US" dirty="0" smtClean="0"/>
              <a:t>Microsoft Office (.</a:t>
            </a:r>
            <a:r>
              <a:rPr lang="en-US" dirty="0" err="1" smtClean="0"/>
              <a:t>docx</a:t>
            </a:r>
            <a:r>
              <a:rPr lang="en-US" dirty="0" smtClean="0"/>
              <a:t>, .doc, .</a:t>
            </a:r>
            <a:r>
              <a:rPr lang="en-US" dirty="0" err="1" smtClean="0"/>
              <a:t>xlsx</a:t>
            </a:r>
            <a:r>
              <a:rPr lang="en-US" dirty="0" smtClean="0"/>
              <a:t>, 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.</a:t>
            </a:r>
            <a:r>
              <a:rPr lang="en-US" dirty="0" err="1" smtClean="0"/>
              <a:t>xls</a:t>
            </a:r>
            <a:r>
              <a:rPr lang="en-US" dirty="0" smtClean="0"/>
              <a:t>, .</a:t>
            </a:r>
            <a:r>
              <a:rPr lang="en-US" dirty="0" err="1" smtClean="0"/>
              <a:t>pptx</a:t>
            </a:r>
            <a:r>
              <a:rPr lang="en-US" dirty="0" smtClean="0"/>
              <a:t>, .</a:t>
            </a:r>
            <a:r>
              <a:rPr lang="en-US" dirty="0" err="1" smtClean="0"/>
              <a:t>ppt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Libre</a:t>
            </a:r>
            <a:r>
              <a:rPr lang="en-US" dirty="0" smtClean="0"/>
              <a:t> </a:t>
            </a:r>
            <a:r>
              <a:rPr lang="en-US" dirty="0"/>
              <a:t>Office (.</a:t>
            </a:r>
            <a:r>
              <a:rPr lang="en-US" dirty="0" err="1"/>
              <a:t>odt</a:t>
            </a:r>
            <a:r>
              <a:rPr lang="en-US" dirty="0"/>
              <a:t>, .</a:t>
            </a:r>
            <a:r>
              <a:rPr lang="en-US" dirty="0" err="1"/>
              <a:t>ods</a:t>
            </a:r>
            <a:r>
              <a:rPr lang="en-US" dirty="0"/>
              <a:t>, .</a:t>
            </a:r>
            <a:r>
              <a:rPr lang="en-US" dirty="0" err="1"/>
              <a:t>odp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Outlook </a:t>
            </a:r>
            <a:r>
              <a:rPr lang="en-US" dirty="0"/>
              <a:t>database files (.</a:t>
            </a:r>
            <a:r>
              <a:rPr lang="en-US" dirty="0" err="1" smtClean="0"/>
              <a:t>pst</a:t>
            </a:r>
            <a:r>
              <a:rPr lang="en-US" dirty="0" smtClean="0"/>
              <a:t>, .</a:t>
            </a:r>
            <a:r>
              <a:rPr lang="en-US" dirty="0" err="1" smtClean="0"/>
              <a:t>ost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.</a:t>
            </a:r>
            <a:r>
              <a:rPr lang="en-US" dirty="0" err="1" smtClean="0"/>
              <a:t>pdf</a:t>
            </a:r>
            <a:endParaRPr lang="en-US" dirty="0" smtClean="0"/>
          </a:p>
          <a:p>
            <a:pPr lvl="1"/>
            <a:r>
              <a:rPr lang="en-US" dirty="0" smtClean="0"/>
              <a:t>.xml</a:t>
            </a:r>
            <a:r>
              <a:rPr lang="en-US" dirty="0"/>
              <a:t>, </a:t>
            </a:r>
            <a:r>
              <a:rPr lang="en-US" dirty="0" err="1"/>
              <a:t>xhtml</a:t>
            </a:r>
            <a:r>
              <a:rPr lang="en-US" dirty="0"/>
              <a:t>, </a:t>
            </a:r>
            <a:r>
              <a:rPr lang="en-US" dirty="0" smtClean="0"/>
              <a:t>html</a:t>
            </a:r>
          </a:p>
          <a:p>
            <a:pPr lvl="1"/>
            <a:endParaRPr lang="en-US" dirty="0"/>
          </a:p>
          <a:p>
            <a:r>
              <a:rPr lang="en-US" dirty="0"/>
              <a:t>File types to </a:t>
            </a:r>
            <a:r>
              <a:rPr lang="en-US" dirty="0" smtClean="0"/>
              <a:t>ignore</a:t>
            </a:r>
          </a:p>
          <a:p>
            <a:pPr lvl="1"/>
            <a:r>
              <a:rPr lang="en-US" dirty="0" smtClean="0"/>
              <a:t>System </a:t>
            </a:r>
            <a:r>
              <a:rPr lang="en-US" dirty="0"/>
              <a:t>files (.exe, .</a:t>
            </a:r>
            <a:r>
              <a:rPr lang="en-US" dirty="0" err="1"/>
              <a:t>dll</a:t>
            </a:r>
            <a:r>
              <a:rPr lang="en-US" dirty="0"/>
              <a:t>, .lib, .cab, .bin, .</a:t>
            </a:r>
            <a:r>
              <a:rPr lang="en-US" dirty="0" err="1"/>
              <a:t>ini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Multimedia </a:t>
            </a:r>
            <a:r>
              <a:rPr lang="en-US" dirty="0"/>
              <a:t>file (.jpg, .bmp, .gif, .</a:t>
            </a:r>
            <a:r>
              <a:rPr lang="en-US" dirty="0" err="1"/>
              <a:t>png</a:t>
            </a:r>
            <a:r>
              <a:rPr lang="en-US" dirty="0"/>
              <a:t>, .tiff, .mpg, .mp4, .</a:t>
            </a:r>
            <a:r>
              <a:rPr lang="en-US" dirty="0" err="1"/>
              <a:t>avi</a:t>
            </a:r>
            <a:r>
              <a:rPr lang="en-US" dirty="0"/>
              <a:t>) 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microsoft-office-2007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809719" y="1981200"/>
            <a:ext cx="2724681" cy="25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xmlns="" val="1952499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Priority Work for Winter Quarter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Results written to encrypted database</a:t>
            </a:r>
          </a:p>
          <a:p>
            <a:pPr lvl="1"/>
            <a:r>
              <a:rPr lang="en-US" dirty="0" smtClean="0"/>
              <a:t>Program to view database</a:t>
            </a:r>
          </a:p>
          <a:p>
            <a:r>
              <a:rPr lang="en-US" dirty="0" smtClean="0"/>
              <a:t>PST and OST Parser</a:t>
            </a:r>
          </a:p>
          <a:p>
            <a:r>
              <a:rPr lang="en-US" dirty="0" smtClean="0"/>
              <a:t>Credit Card number scanning</a:t>
            </a:r>
          </a:p>
          <a:p>
            <a:r>
              <a:rPr lang="en-US" dirty="0" smtClean="0"/>
              <a:t>New UI</a:t>
            </a:r>
          </a:p>
          <a:p>
            <a:r>
              <a:rPr lang="en-US" dirty="0" smtClean="0"/>
              <a:t>Optimize code</a:t>
            </a:r>
          </a:p>
          <a:p>
            <a:r>
              <a:rPr lang="en-US" dirty="0" smtClean="0"/>
              <a:t>Testing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Keyword based priority system</a:t>
            </a:r>
          </a:p>
          <a:p>
            <a:pPr lvl="1"/>
            <a:r>
              <a:rPr lang="en-US" sz="2000" dirty="0" smtClean="0"/>
              <a:t>Avoid False Negatives</a:t>
            </a:r>
          </a:p>
          <a:p>
            <a:pPr lvl="1"/>
            <a:r>
              <a:rPr lang="en-US" sz="2000" dirty="0" smtClean="0"/>
              <a:t>Rate files on likelihood of actual sensitive information</a:t>
            </a:r>
          </a:p>
          <a:p>
            <a:pPr lvl="1"/>
            <a:r>
              <a:rPr lang="en-US" sz="2000" dirty="0" smtClean="0"/>
              <a:t>Search for Keywords</a:t>
            </a:r>
          </a:p>
          <a:p>
            <a:r>
              <a:rPr lang="en-US" sz="2800" dirty="0" smtClean="0"/>
              <a:t>Credit Card Numbers</a:t>
            </a:r>
          </a:p>
          <a:p>
            <a:pPr lvl="1"/>
            <a:r>
              <a:rPr lang="en-US" sz="2000" dirty="0" smtClean="0"/>
              <a:t>Visa, </a:t>
            </a:r>
            <a:r>
              <a:rPr lang="en-US" sz="2000" dirty="0" err="1" smtClean="0"/>
              <a:t>Mastercard</a:t>
            </a:r>
            <a:r>
              <a:rPr lang="en-US" sz="2000" dirty="0" smtClean="0"/>
              <a:t>, American Express, Discover, etc…</a:t>
            </a:r>
          </a:p>
          <a:p>
            <a:r>
              <a:rPr lang="en-US" sz="2800" dirty="0" smtClean="0"/>
              <a:t>Counting Instances in a file</a:t>
            </a:r>
          </a:p>
          <a:p>
            <a:pPr lvl="1"/>
            <a:r>
              <a:rPr lang="en-US" sz="2000" dirty="0" smtClean="0"/>
              <a:t>Total, as well as specific patterns</a:t>
            </a:r>
          </a:p>
          <a:p>
            <a:pPr lvl="1"/>
            <a:r>
              <a:rPr lang="en-US" sz="2000" dirty="0" smtClean="0"/>
              <a:t>Memory Structure</a:t>
            </a:r>
            <a:endParaRPr lang="en-US" sz="2000" dirty="0"/>
          </a:p>
        </p:txBody>
      </p:sp>
      <p:pic>
        <p:nvPicPr>
          <p:cNvPr id="5" name="Picture 4" descr="priority.jpe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ackgroundRemoval t="14167" b="90000" l="2333" r="10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886200"/>
            <a:ext cx="2667000" cy="266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400" y="4648200"/>
            <a:ext cx="7315200" cy="18288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Sensitive Data Recognition Engine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Language: C/C++ (Visual C/C++)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[Note: Generate .lib or .</a:t>
            </a:r>
            <a:r>
              <a:rPr lang="en-US" sz="24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dll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files]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914400" y="2667000"/>
            <a:ext cx="3657600" cy="14478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File Parsers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Language: C#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[Note: .NET COM Objects]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14400" y="990600"/>
            <a:ext cx="7315200" cy="3124200"/>
          </a:xfrm>
          <a:custGeom>
            <a:avLst/>
            <a:gdLst/>
            <a:ahLst/>
            <a:cxnLst/>
            <a:rect l="l" t="t" r="r" b="b"/>
            <a:pathLst>
              <a:path w="7315200" h="3581400">
                <a:moveTo>
                  <a:pt x="0" y="0"/>
                </a:moveTo>
                <a:lnTo>
                  <a:pt x="7315200" y="0"/>
                </a:lnTo>
                <a:lnTo>
                  <a:pt x="7315200" y="1676400"/>
                </a:lnTo>
                <a:lnTo>
                  <a:pt x="7315200" y="1828800"/>
                </a:lnTo>
                <a:lnTo>
                  <a:pt x="7315200" y="3581400"/>
                </a:lnTo>
                <a:lnTo>
                  <a:pt x="3733800" y="3581400"/>
                </a:lnTo>
                <a:lnTo>
                  <a:pt x="3733800" y="1828800"/>
                </a:lnTo>
                <a:lnTo>
                  <a:pt x="0" y="182880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User Interface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Language: C#</a:t>
            </a:r>
          </a:p>
          <a:p>
            <a:pPr algn="ctr"/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[Note: Windows Forms or WPF]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14400" y="4191000"/>
            <a:ext cx="7315200" cy="3810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Communication Layer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Architecture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6568777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Initial GUI: Version 1.01</a:t>
            </a:r>
            <a:endParaRPr lang="en-US" dirty="0"/>
          </a:p>
        </p:txBody>
      </p:sp>
      <p:pic>
        <p:nvPicPr>
          <p:cNvPr id="5" name="Picture 4" descr="1.0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3400" y="1828800"/>
            <a:ext cx="8077200" cy="38106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Initial GUI: Version 1.12</a:t>
            </a:r>
            <a:endParaRPr lang="en-US" dirty="0"/>
          </a:p>
        </p:txBody>
      </p:sp>
      <p:pic>
        <p:nvPicPr>
          <p:cNvPr id="4" name="Picture 3" descr="1.1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400" y="1371600"/>
            <a:ext cx="6474481" cy="525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143000"/>
          </a:xfrm>
        </p:spPr>
        <p:txBody>
          <a:bodyPr/>
          <a:lstStyle/>
          <a:p>
            <a:r>
              <a:rPr lang="en-US" dirty="0" smtClean="0"/>
              <a:t>Initial GUI: Version 1.15</a:t>
            </a:r>
            <a:endParaRPr lang="en-US" dirty="0"/>
          </a:p>
        </p:txBody>
      </p:sp>
      <p:pic>
        <p:nvPicPr>
          <p:cNvPr id="5" name="Picture 4" descr="1.1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02902" y="1347563"/>
            <a:ext cx="6698098" cy="52056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1001</TotalTime>
  <Words>383</Words>
  <Application>Microsoft Office PowerPoint</Application>
  <PresentationFormat>On-screen Show (4:3)</PresentationFormat>
  <Paragraphs>113</Paragraphs>
  <Slides>22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Black</vt:lpstr>
      <vt:lpstr>Eagle Sensitive Information Scanner</vt:lpstr>
      <vt:lpstr>Scan Requirements</vt:lpstr>
      <vt:lpstr>Requirements Continued</vt:lpstr>
      <vt:lpstr>Priority Work for Winter Quarter</vt:lpstr>
      <vt:lpstr>Engine</vt:lpstr>
      <vt:lpstr>Slide 6</vt:lpstr>
      <vt:lpstr>Initial GUI: Version 1.01</vt:lpstr>
      <vt:lpstr>Initial GUI: Version 1.12</vt:lpstr>
      <vt:lpstr>Initial GUI: Version 1.15</vt:lpstr>
      <vt:lpstr>Inspiration</vt:lpstr>
      <vt:lpstr>Inspiration</vt:lpstr>
      <vt:lpstr>Initial Prototype</vt:lpstr>
      <vt:lpstr>Final GUI</vt:lpstr>
      <vt:lpstr>Database</vt:lpstr>
      <vt:lpstr>Database Viewer</vt:lpstr>
      <vt:lpstr>Magic Numbers</vt:lpstr>
      <vt:lpstr>Outlook PST and OST Files</vt:lpstr>
      <vt:lpstr>Slide 18</vt:lpstr>
      <vt:lpstr>Parser Work and Solutions</vt:lpstr>
      <vt:lpstr>Testing</vt:lpstr>
      <vt:lpstr>Future Work</vt:lpstr>
      <vt:lpstr>Final Words</vt:lpstr>
    </vt:vector>
  </TitlesOfParts>
  <Company>[student]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Cyrus Mir</dc:creator>
  <cp:lastModifiedBy>gsprint</cp:lastModifiedBy>
  <cp:revision>55</cp:revision>
  <dcterms:created xsi:type="dcterms:W3CDTF">2011-11-02T02:51:40Z</dcterms:created>
  <dcterms:modified xsi:type="dcterms:W3CDTF">2012-03-20T03:28:52Z</dcterms:modified>
</cp:coreProperties>
</file>

<file path=docProps/thumbnail.jpeg>
</file>